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0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04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50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90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46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86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08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32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4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26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45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968F15-8BC3-4213-8004-0703DBAD6DCA}" type="datetimeFigureOut">
              <a:rPr lang="zh-CN" altLang="en-US" smtClean="0"/>
              <a:t>2019-01-08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43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615749" cy="356616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信息学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奥</a:t>
            </a: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赛假期培训通知</a:t>
            </a:r>
            <a:endParaRPr lang="zh-CN" altLang="en-US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34886" y="4548436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Time:2019.1.8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682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53737" y="104774"/>
            <a:ext cx="10058400" cy="1450757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信息学培训须知</a:t>
            </a:r>
            <a:endParaRPr lang="zh-CN" altLang="en-US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5137" y="1871216"/>
            <a:ext cx="10515600" cy="47580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微机室是同学们学习的教室。</a:t>
            </a:r>
            <a:endParaRPr lang="en-US" altLang="zh-CN" sz="32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</a:t>
            </a: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en-US" altLang="zh-CN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3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认真按作息时间学习</a:t>
            </a:r>
            <a:endParaRPr lang="en-US" altLang="zh-CN" sz="3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学习期间一律不准外出</a:t>
            </a:r>
            <a:endParaRPr lang="en-US" altLang="zh-CN" sz="32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学习教材是奥赛一本通</a:t>
            </a:r>
            <a:r>
              <a:rPr lang="en-US" altLang="zh-CN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+OJ</a:t>
            </a: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练习。</a:t>
            </a:r>
            <a:endParaRPr lang="en-US" altLang="zh-CN" sz="32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放假</a:t>
            </a:r>
            <a:r>
              <a:rPr lang="zh-CN" altLang="en-US" sz="3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回到家后必须要发一条短信给老师</a:t>
            </a:r>
            <a:endParaRPr lang="en-US" altLang="zh-CN" sz="3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endParaRPr lang="zh-CN" altLang="en-US" sz="32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705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送给同学的话</a:t>
            </a:r>
            <a:endParaRPr lang="zh-CN" altLang="en-US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吃得苦中苦，方成人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上人！</a:t>
            </a:r>
            <a:endParaRPr lang="en-US" altLang="zh-CN" sz="40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天道酬勤，你的付出肯定会有收获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altLang="zh-CN" sz="40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别人在放电的时候，我们选择充电！</a:t>
            </a:r>
            <a:endParaRPr lang="en-US" altLang="zh-CN" sz="40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人生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多彩是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因努力挑战！</a:t>
            </a:r>
            <a:endParaRPr lang="zh-CN" altLang="en-US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785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要求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点到微机室，晚上</a:t>
            </a:r>
            <a:r>
              <a:rPr lang="en-US" altLang="zh-CN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离开微机室</a:t>
            </a:r>
            <a:endParaRPr lang="en-US" altLang="zh-CN" sz="40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每天下午</a:t>
            </a: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放学打扫微机室卫生</a:t>
            </a:r>
            <a:endParaRPr lang="en-US" altLang="zh-CN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严禁带零食进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微机室</a:t>
            </a:r>
            <a:endParaRPr lang="en-US" altLang="zh-CN" sz="40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学习期间一律不准</a:t>
            </a: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外出，遇到困难或者生病第一时间通知老师</a:t>
            </a:r>
            <a:endParaRPr lang="en-US" altLang="zh-CN" sz="40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严禁玩游戏</a:t>
            </a:r>
            <a:endParaRPr lang="en-US" altLang="zh-CN" sz="4000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dirty="0">
              <a:solidFill>
                <a:srgbClr val="00B0F0"/>
              </a:solidFill>
            </a:endParaRPr>
          </a:p>
          <a:p>
            <a:endParaRPr lang="en-US" altLang="zh-CN" sz="4000" dirty="0" smtClean="0">
              <a:solidFill>
                <a:srgbClr val="00B0F0"/>
              </a:solidFill>
            </a:endParaRPr>
          </a:p>
          <a:p>
            <a:endParaRPr lang="en-US" altLang="zh-CN" sz="4000" dirty="0" smtClean="0">
              <a:solidFill>
                <a:srgbClr val="00B0F0"/>
              </a:solidFill>
            </a:endParaRPr>
          </a:p>
          <a:p>
            <a:endParaRPr lang="zh-CN" alt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1565" y="1338942"/>
            <a:ext cx="10058400" cy="3777343"/>
          </a:xfrm>
        </p:spPr>
        <p:txBody>
          <a:bodyPr>
            <a:noAutofit/>
          </a:bodyPr>
          <a:lstStyle/>
          <a:p>
            <a:r>
              <a:rPr lang="zh-CN" altLang="en-US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无论你</a:t>
            </a:r>
            <a:r>
              <a:rPr lang="zh-CN" altLang="en-US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有无</a:t>
            </a:r>
            <a:r>
              <a:rPr lang="zh-CN" altLang="en-US" sz="70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编程</a:t>
            </a:r>
            <a:r>
              <a:rPr lang="zh-CN" altLang="en-US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</a:t>
            </a:r>
            <a:r>
              <a:rPr lang="en-US" altLang="zh-CN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7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</a:t>
            </a:r>
            <a:r>
              <a:rPr lang="en-US" altLang="zh-CN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7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0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欢迎你的</a:t>
            </a:r>
            <a:r>
              <a:rPr lang="zh-CN" altLang="en-US" sz="10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加入 ！</a:t>
            </a:r>
            <a:endParaRPr lang="zh-CN" altLang="en-US" sz="10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6350981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3712</TotalTime>
  <Words>153</Words>
  <Application>Microsoft Office PowerPoint</Application>
  <PresentationFormat>宽屏</PresentationFormat>
  <Paragraphs>25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微软雅黑</vt:lpstr>
      <vt:lpstr>Calibri</vt:lpstr>
      <vt:lpstr>Calibri Light</vt:lpstr>
      <vt:lpstr>回顾</vt:lpstr>
      <vt:lpstr>2019年1月信息学奥赛假期培训通知</vt:lpstr>
      <vt:lpstr>信息学培训须知</vt:lpstr>
      <vt:lpstr>送给同学的话</vt:lpstr>
      <vt:lpstr>要求</vt:lpstr>
      <vt:lpstr>无论你有无编程基础       都        欢迎你的加入 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考网改卷指南</dc:title>
  <dc:creator>Administrator</dc:creator>
  <cp:lastModifiedBy>AutoBVT</cp:lastModifiedBy>
  <cp:revision>25</cp:revision>
  <dcterms:created xsi:type="dcterms:W3CDTF">2018-01-07T02:25:51Z</dcterms:created>
  <dcterms:modified xsi:type="dcterms:W3CDTF">2019-01-08T07:00:24Z</dcterms:modified>
</cp:coreProperties>
</file>