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71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03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92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43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34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31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45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91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8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46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50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A665-ED91-41E1-BA82-9255879146BA}" type="datetimeFigureOut">
              <a:rPr lang="zh-CN" altLang="en-US" smtClean="0"/>
              <a:t>2018-10-25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4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weiyun.com/5rLzVNU" TargetMode="External"/><Relationship Id="rId2" Type="http://schemas.openxmlformats.org/officeDocument/2006/relationships/hyperlink" Target="https://share.weiyun.com/5cI8va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如何在学生端安装虚拟</a:t>
            </a:r>
            <a:r>
              <a:rPr lang="en-US" altLang="zh-CN" dirty="0" smtClean="0">
                <a:solidFill>
                  <a:srgbClr val="00B0F0"/>
                </a:solidFill>
              </a:rPr>
              <a:t/>
            </a:r>
            <a:br>
              <a:rPr lang="en-US" altLang="zh-CN" dirty="0" smtClean="0">
                <a:solidFill>
                  <a:srgbClr val="00B0F0"/>
                </a:solidFill>
              </a:rPr>
            </a:br>
            <a:r>
              <a:rPr lang="en-US" altLang="zh-CN" dirty="0">
                <a:solidFill>
                  <a:srgbClr val="00B0F0"/>
                </a:solidFill>
              </a:rPr>
              <a:t/>
            </a:r>
            <a:br>
              <a:rPr lang="en-US" altLang="zh-CN" dirty="0">
                <a:solidFill>
                  <a:srgbClr val="00B0F0"/>
                </a:solidFill>
              </a:rPr>
            </a:br>
            <a:r>
              <a:rPr lang="en-US" altLang="zh-CN" dirty="0" smtClean="0">
                <a:solidFill>
                  <a:srgbClr val="00B0F0"/>
                </a:solidFill>
              </a:rPr>
              <a:t>NOI LINUX</a:t>
            </a:r>
            <a:r>
              <a:rPr lang="zh-CN" altLang="en-US" dirty="0" smtClean="0">
                <a:solidFill>
                  <a:srgbClr val="00B0F0"/>
                </a:solidFill>
              </a:rPr>
              <a:t>系统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96143" y="6030119"/>
            <a:ext cx="9144000" cy="165576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贵州省松桃民族中学  吴建和</a:t>
            </a:r>
            <a:endParaRPr lang="zh-CN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主要内容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solidFill>
                  <a:srgbClr val="00B0F0"/>
                </a:solidFill>
              </a:rPr>
              <a:t>安装</a:t>
            </a:r>
            <a:r>
              <a:rPr lang="en-US" altLang="zh-CN" dirty="0" smtClean="0">
                <a:solidFill>
                  <a:srgbClr val="00B0F0"/>
                </a:solidFill>
              </a:rPr>
              <a:t>VMWare 10</a:t>
            </a:r>
            <a:r>
              <a:rPr lang="zh-CN" altLang="en-US" dirty="0" smtClean="0">
                <a:solidFill>
                  <a:srgbClr val="00B0F0"/>
                </a:solidFill>
              </a:rPr>
              <a:t>软件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solidFill>
                  <a:srgbClr val="00B0F0"/>
                </a:solidFill>
              </a:rPr>
              <a:t>其他电脑安装成功的</a:t>
            </a:r>
            <a:r>
              <a:rPr lang="en-US" altLang="zh-CN" dirty="0" smtClean="0">
                <a:solidFill>
                  <a:srgbClr val="00B0F0"/>
                </a:solidFill>
              </a:rPr>
              <a:t>NOI LINUX</a:t>
            </a:r>
            <a:r>
              <a:rPr lang="zh-CN" altLang="en-US" dirty="0" smtClean="0">
                <a:solidFill>
                  <a:srgbClr val="00B0F0"/>
                </a:solidFill>
              </a:rPr>
              <a:t>文件如右图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solidFill>
                  <a:srgbClr val="00B0F0"/>
                </a:solidFill>
              </a:rPr>
              <a:t>用配置虚拟机</a:t>
            </a:r>
            <a:r>
              <a:rPr lang="en-US" altLang="zh-CN" dirty="0" smtClean="0">
                <a:solidFill>
                  <a:srgbClr val="00B0F0"/>
                </a:solidFill>
              </a:rPr>
              <a:t>,</a:t>
            </a:r>
            <a:r>
              <a:rPr lang="zh-CN" altLang="en-US" dirty="0" smtClean="0">
                <a:solidFill>
                  <a:srgbClr val="00B0F0"/>
                </a:solidFill>
              </a:rPr>
              <a:t>让虚拟机可以上网。</a:t>
            </a:r>
            <a:endParaRPr lang="zh-CN" altLang="en-US" dirty="0">
              <a:solidFill>
                <a:srgbClr val="00B0F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11905" t="28411" r="80555" b="52609"/>
          <a:stretch/>
        </p:blipFill>
        <p:spPr>
          <a:xfrm>
            <a:off x="8850086" y="567728"/>
            <a:ext cx="2503714" cy="393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VMWare 10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安装略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2688" y="1114425"/>
            <a:ext cx="7877175" cy="57435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862" y="5304388"/>
            <a:ext cx="556007" cy="46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65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solidFill>
                  <a:srgbClr val="00B0F0"/>
                </a:solidFill>
              </a:rPr>
              <a:t>配置虚拟机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</a:p>
          <a:p>
            <a:pPr marL="0" indent="0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网络配器 </a:t>
            </a:r>
            <a:r>
              <a:rPr lang="en-US" altLang="zh-CN" dirty="0" smtClean="0">
                <a:solidFill>
                  <a:srgbClr val="FF0000"/>
                </a:solidFill>
              </a:rPr>
              <a:t>NAT,</a:t>
            </a:r>
          </a:p>
          <a:p>
            <a:pPr marL="0" indent="0">
              <a:buNone/>
            </a:pPr>
            <a:r>
              <a:rPr lang="zh-CN" altLang="en-US" dirty="0" smtClean="0">
                <a:solidFill>
                  <a:srgbClr val="00B0F0"/>
                </a:solidFill>
              </a:rPr>
              <a:t>这样虚拟机就能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rgbClr val="00B0F0"/>
                </a:solidFill>
              </a:rPr>
              <a:t>上网了</a:t>
            </a:r>
            <a:endParaRPr lang="zh-CN" altLang="en-US" dirty="0">
              <a:solidFill>
                <a:srgbClr val="00B0F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l="11905" t="28411" r="80555" b="52609"/>
          <a:stretch/>
        </p:blipFill>
        <p:spPr>
          <a:xfrm>
            <a:off x="9470572" y="1825625"/>
            <a:ext cx="1034143" cy="16269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925" y="514350"/>
            <a:ext cx="7000875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0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3254" t="5175" r="10317" b="8000"/>
          <a:stretch/>
        </p:blipFill>
        <p:spPr>
          <a:xfrm>
            <a:off x="168728" y="0"/>
            <a:ext cx="11854543" cy="74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60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87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716000" cy="8572500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2231571" y="141514"/>
            <a:ext cx="957943" cy="10123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00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软件及</a:t>
            </a:r>
            <a:r>
              <a:rPr lang="zh-CN" altLang="en-US" dirty="0" smtClean="0"/>
              <a:t>文件</a:t>
            </a:r>
            <a:r>
              <a:rPr lang="zh-CN" altLang="en-US" dirty="0" smtClean="0"/>
              <a:t>下载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VMWare 10 </a:t>
            </a:r>
            <a:r>
              <a:rPr lang="zh-CN" altLang="en-US" dirty="0" smtClean="0"/>
              <a:t>：</a:t>
            </a:r>
            <a:r>
              <a:rPr lang="en-US" altLang="zh-CN" dirty="0" smtClean="0">
                <a:hlinkClick r:id="rId2"/>
              </a:rPr>
              <a:t>https://share.weiyun.com/5cI8vaX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NOI LINUX</a:t>
            </a:r>
            <a:r>
              <a:rPr lang="zh-CN" altLang="en-US" dirty="0" smtClean="0"/>
              <a:t>：</a:t>
            </a:r>
            <a:r>
              <a:rPr lang="en-US" altLang="zh-CN" dirty="0" smtClean="0">
                <a:hlinkClick r:id="rId3"/>
              </a:rPr>
              <a:t>https://share.weiyun.com/5rLzVNU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建议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err="1" smtClean="0"/>
              <a:t>Vmware</a:t>
            </a:r>
            <a:r>
              <a:rPr lang="zh-CN" altLang="en-US" dirty="0" smtClean="0"/>
              <a:t>放在</a:t>
            </a:r>
            <a:r>
              <a:rPr lang="en-US" altLang="zh-CN" dirty="0" smtClean="0"/>
              <a:t>C</a:t>
            </a:r>
            <a:r>
              <a:rPr lang="zh-CN" altLang="en-US" dirty="0" smtClean="0"/>
              <a:t>盘并安装成功。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NOI LINUX </a:t>
            </a:r>
            <a:r>
              <a:rPr lang="zh-CN" altLang="en-US" dirty="0" smtClean="0"/>
              <a:t>学生电脑的</a:t>
            </a:r>
            <a:r>
              <a:rPr lang="en-US" altLang="zh-CN" dirty="0" smtClean="0"/>
              <a:t>D</a:t>
            </a:r>
            <a:r>
              <a:rPr lang="zh-CN" altLang="en-US" dirty="0" smtClean="0"/>
              <a:t>或者</a:t>
            </a:r>
            <a:r>
              <a:rPr lang="en-US" altLang="zh-CN" dirty="0" smtClean="0"/>
              <a:t>E</a:t>
            </a:r>
            <a:r>
              <a:rPr lang="zh-CN" altLang="en-US" dirty="0" smtClean="0"/>
              <a:t>盘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有问题可以</a:t>
            </a:r>
            <a:r>
              <a:rPr lang="en-US" altLang="zh-CN" dirty="0" smtClean="0"/>
              <a:t>Q</a:t>
            </a:r>
            <a:r>
              <a:rPr lang="zh-CN" altLang="en-US" dirty="0" smtClean="0"/>
              <a:t>我或电我 </a:t>
            </a:r>
            <a:r>
              <a:rPr lang="en-US" altLang="zh-CN" dirty="0" smtClean="0"/>
              <a:t>13765687950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382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100</Words>
  <Application>Microsoft Office PowerPoint</Application>
  <PresentationFormat>宽屏</PresentationFormat>
  <Paragraphs>20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Office 主题</vt:lpstr>
      <vt:lpstr>如何在学生端安装虚拟  NOI LINUX系统</vt:lpstr>
      <vt:lpstr>主要内容 </vt:lpstr>
      <vt:lpstr>VMWare 10</vt:lpstr>
      <vt:lpstr>PowerPoint 演示文稿</vt:lpstr>
      <vt:lpstr>PowerPoint 演示文稿</vt:lpstr>
      <vt:lpstr>PowerPoint 演示文稿</vt:lpstr>
      <vt:lpstr>PowerPoint 演示文稿</vt:lpstr>
      <vt:lpstr>软件及文件下载</vt:lpstr>
    </vt:vector>
  </TitlesOfParts>
  <Company>Anny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如何在学生端安装虚拟NOI LINUX系统</dc:title>
  <dc:creator>Asus</dc:creator>
  <cp:lastModifiedBy>Asus</cp:lastModifiedBy>
  <cp:revision>12</cp:revision>
  <dcterms:created xsi:type="dcterms:W3CDTF">2018-10-25T08:37:37Z</dcterms:created>
  <dcterms:modified xsi:type="dcterms:W3CDTF">2018-10-25T09:35:40Z</dcterms:modified>
</cp:coreProperties>
</file>