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3" d="100"/>
          <a:sy n="83" d="100"/>
        </p:scale>
        <p:origin x="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B52F-4388-41D8-8505-CF0B7B26C582}" type="datetimeFigureOut">
              <a:rPr lang="zh-CN" altLang="en-US" smtClean="0"/>
              <a:t>2018-08-29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1E2B-37F7-44AF-99FD-491A0A7B7F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21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B52F-4388-41D8-8505-CF0B7B26C582}" type="datetimeFigureOut">
              <a:rPr lang="zh-CN" altLang="en-US" smtClean="0"/>
              <a:t>2018-08-29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1E2B-37F7-44AF-99FD-491A0A7B7F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3455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B52F-4388-41D8-8505-CF0B7B26C582}" type="datetimeFigureOut">
              <a:rPr lang="zh-CN" altLang="en-US" smtClean="0"/>
              <a:t>2018-08-29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1E2B-37F7-44AF-99FD-491A0A7B7F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813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B52F-4388-41D8-8505-CF0B7B26C582}" type="datetimeFigureOut">
              <a:rPr lang="zh-CN" altLang="en-US" smtClean="0"/>
              <a:t>2018-08-29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1E2B-37F7-44AF-99FD-491A0A7B7F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556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B52F-4388-41D8-8505-CF0B7B26C582}" type="datetimeFigureOut">
              <a:rPr lang="zh-CN" altLang="en-US" smtClean="0"/>
              <a:t>2018-08-29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1E2B-37F7-44AF-99FD-491A0A7B7F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652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B52F-4388-41D8-8505-CF0B7B26C582}" type="datetimeFigureOut">
              <a:rPr lang="zh-CN" altLang="en-US" smtClean="0"/>
              <a:t>2018-08-29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1E2B-37F7-44AF-99FD-491A0A7B7F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090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B52F-4388-41D8-8505-CF0B7B26C582}" type="datetimeFigureOut">
              <a:rPr lang="zh-CN" altLang="en-US" smtClean="0"/>
              <a:t>2018-08-29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1E2B-37F7-44AF-99FD-491A0A7B7F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67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B52F-4388-41D8-8505-CF0B7B26C582}" type="datetimeFigureOut">
              <a:rPr lang="zh-CN" altLang="en-US" smtClean="0"/>
              <a:t>2018-08-29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1E2B-37F7-44AF-99FD-491A0A7B7F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402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B52F-4388-41D8-8505-CF0B7B26C582}" type="datetimeFigureOut">
              <a:rPr lang="zh-CN" altLang="en-US" smtClean="0"/>
              <a:t>2018-08-29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1E2B-37F7-44AF-99FD-491A0A7B7F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800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B52F-4388-41D8-8505-CF0B7B26C582}" type="datetimeFigureOut">
              <a:rPr lang="zh-CN" altLang="en-US" smtClean="0"/>
              <a:t>2018-08-29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1E2B-37F7-44AF-99FD-491A0A7B7F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179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B52F-4388-41D8-8505-CF0B7B26C582}" type="datetimeFigureOut">
              <a:rPr lang="zh-CN" altLang="en-US" smtClean="0"/>
              <a:t>2018-08-29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1E2B-37F7-44AF-99FD-491A0A7B7F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930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BB52F-4388-41D8-8505-CF0B7B26C582}" type="datetimeFigureOut">
              <a:rPr lang="zh-CN" altLang="en-US" smtClean="0"/>
              <a:t>2018-08-29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B1E2B-37F7-44AF-99FD-491A0A7B7F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910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172.16.8.7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tp://172.16.8.7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跨时空的服务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b="1" dirty="0" smtClean="0"/>
          </a:p>
          <a:p>
            <a:r>
              <a:rPr lang="zh-CN" altLang="en-US" b="1" dirty="0" smtClean="0"/>
              <a:t>信息技术 吴建和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953961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hlinkClick r:id="rId2"/>
              </a:rPr>
              <a:t>http://172.16.8.70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l="43352" t="52508"/>
          <a:stretch/>
        </p:blipFill>
        <p:spPr>
          <a:xfrm>
            <a:off x="4869179" y="2286000"/>
            <a:ext cx="5486747" cy="241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32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一、三个什么？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什么因特网是跨时空的服务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因特网的服务类型有哪些？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因特网应用领域及发展趋势？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830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二、案例分析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我想把</a:t>
            </a:r>
            <a:r>
              <a:rPr lang="en-US" altLang="zh-CN" dirty="0"/>
              <a:t>《</a:t>
            </a:r>
            <a:r>
              <a:rPr lang="zh-CN" altLang="en-US" dirty="0"/>
              <a:t>摔跤吧！爸爸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分享给我的同学，你是怎么做的？</a:t>
            </a:r>
            <a:endParaRPr lang="en-US" altLang="zh-CN" dirty="0" smtClean="0"/>
          </a:p>
          <a:p>
            <a:r>
              <a:rPr lang="zh-CN" altLang="en-US" dirty="0" smtClean="0"/>
              <a:t>你是怎么做的？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326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三、体验</a:t>
            </a:r>
            <a:r>
              <a:rPr lang="en-US" altLang="zh-CN" dirty="0" smtClean="0"/>
              <a:t>FTP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err="1" smtClean="0"/>
              <a:t>Ip</a:t>
            </a:r>
            <a:r>
              <a:rPr lang="en-US" altLang="zh-CN" dirty="0" smtClean="0"/>
              <a:t>/</a:t>
            </a:r>
            <a:r>
              <a:rPr lang="zh-CN" altLang="en-US" dirty="0" smtClean="0"/>
              <a:t>域名 </a:t>
            </a:r>
            <a:r>
              <a:rPr lang="en-US" altLang="zh-CN" dirty="0" smtClean="0"/>
              <a:t>172.16.8.70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用户名</a:t>
            </a:r>
            <a:r>
              <a:rPr lang="en-US" altLang="zh-CN" dirty="0" smtClean="0"/>
              <a:t>:student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密码</a:t>
            </a:r>
            <a:r>
              <a:rPr lang="en-US" altLang="zh-CN" dirty="0" smtClean="0"/>
              <a:t>:student</a:t>
            </a:r>
          </a:p>
          <a:p>
            <a:pPr marL="514350" indent="-514350">
              <a:buFont typeface="+mj-lt"/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273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</a:t>
            </a:r>
            <a:r>
              <a:rPr lang="zh-CN" altLang="en-US" dirty="0" smtClean="0"/>
              <a:t>、完成作业并用</a:t>
            </a:r>
            <a:r>
              <a:rPr lang="en-US" altLang="zh-CN" dirty="0" smtClean="0"/>
              <a:t>FTP</a:t>
            </a:r>
            <a:r>
              <a:rPr lang="zh-CN" altLang="en-US" dirty="0" smtClean="0"/>
              <a:t>提交作业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高二</a:t>
            </a:r>
            <a:r>
              <a:rPr lang="en-US" altLang="zh-CN" dirty="0" smtClean="0"/>
              <a:t>XX</a:t>
            </a:r>
            <a:r>
              <a:rPr lang="zh-CN" altLang="en-US" dirty="0" smtClean="0"/>
              <a:t>班 张三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>
                <a:hlinkClick r:id="rId2"/>
              </a:rPr>
              <a:t>ftp://172.16.8.70</a:t>
            </a:r>
            <a:r>
              <a:rPr lang="en-US" altLang="zh-CN" dirty="0" smtClean="0"/>
              <a:t> </a:t>
            </a:r>
            <a:r>
              <a:rPr lang="zh-CN" altLang="en-US" dirty="0" smtClean="0"/>
              <a:t>请注意 “</a:t>
            </a:r>
            <a:r>
              <a:rPr lang="en-US" altLang="zh-CN" dirty="0" smtClean="0"/>
              <a:t>:</a:t>
            </a:r>
            <a:r>
              <a:rPr lang="zh-CN" altLang="en-US" dirty="0" smtClean="0"/>
              <a:t>”</a:t>
            </a:r>
            <a:r>
              <a:rPr lang="en-US" altLang="zh-CN" dirty="0" smtClean="0"/>
              <a:t>,</a:t>
            </a:r>
            <a:r>
              <a:rPr lang="zh-CN" altLang="en-US" dirty="0" smtClean="0"/>
              <a:t>“</a:t>
            </a:r>
            <a:r>
              <a:rPr lang="en-US" altLang="zh-CN" dirty="0" smtClean="0"/>
              <a:t>/</a:t>
            </a:r>
            <a:r>
              <a:rPr lang="zh-CN" altLang="en-US" dirty="0" smtClean="0"/>
              <a:t>”</a:t>
            </a:r>
            <a:r>
              <a:rPr lang="zh-CN" altLang="en-US" smtClean="0"/>
              <a:t>的输入（英文下输入）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8578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117</Words>
  <Application>Microsoft Office PowerPoint</Application>
  <PresentationFormat>宽屏</PresentationFormat>
  <Paragraphs>19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Calibri</vt:lpstr>
      <vt:lpstr>Calibri Light</vt:lpstr>
      <vt:lpstr>Office 主题</vt:lpstr>
      <vt:lpstr>1.1跨时空的服务</vt:lpstr>
      <vt:lpstr>PowerPoint 演示文稿</vt:lpstr>
      <vt:lpstr>一、三个什么？</vt:lpstr>
      <vt:lpstr>二、案例分析</vt:lpstr>
      <vt:lpstr>三、体验FTP</vt:lpstr>
      <vt:lpstr>四、完成作业并用FTP提交作业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AutoBVT</dc:creator>
  <cp:lastModifiedBy>AutoBVT</cp:lastModifiedBy>
  <cp:revision>11</cp:revision>
  <dcterms:created xsi:type="dcterms:W3CDTF">2018-08-28T07:07:52Z</dcterms:created>
  <dcterms:modified xsi:type="dcterms:W3CDTF">2018-08-29T04:13:23Z</dcterms:modified>
</cp:coreProperties>
</file>